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5" r:id="rId3"/>
    <p:sldId id="266" r:id="rId4"/>
    <p:sldId id="267" r:id="rId5"/>
  </p:sldIdLst>
  <p:sldSz cx="6502400" cy="4876800"/>
  <p:notesSz cx="6858000" cy="9144000"/>
  <p:defaultTextStyle>
    <a:defPPr>
      <a:defRPr lang="en-US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2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79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6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5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20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F20"/>
    <a:srgbClr val="F9F3FD"/>
    <a:srgbClr val="2C86CF"/>
    <a:srgbClr val="13CF25"/>
    <a:srgbClr val="2F7EE1"/>
    <a:srgbClr val="3EB89B"/>
    <a:srgbClr val="4DEE5C"/>
    <a:srgbClr val="6DD5FA"/>
    <a:srgbClr val="2980B9"/>
    <a:srgbClr val="E63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 showGuides="1">
      <p:cViewPr>
        <p:scale>
          <a:sx n="87" d="100"/>
          <a:sy n="87" d="100"/>
        </p:scale>
        <p:origin x="2178" y="1416"/>
      </p:cViewPr>
      <p:guideLst>
        <p:guide orient="horz" pos="1536"/>
        <p:guide pos="2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798126"/>
            <a:ext cx="5527040" cy="1697849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2561450"/>
            <a:ext cx="4876800" cy="1177431"/>
          </a:xfrm>
        </p:spPr>
        <p:txBody>
          <a:bodyPr/>
          <a:lstStyle>
            <a:lvl1pPr marL="0" indent="0" algn="ctr">
              <a:buNone/>
              <a:defRPr sz="1707"/>
            </a:lvl1pPr>
            <a:lvl2pPr marL="325111" indent="0" algn="ctr">
              <a:buNone/>
              <a:defRPr sz="1422"/>
            </a:lvl2pPr>
            <a:lvl3pPr marL="650222" indent="0" algn="ctr">
              <a:buNone/>
              <a:defRPr sz="1280"/>
            </a:lvl3pPr>
            <a:lvl4pPr marL="975333" indent="0" algn="ctr">
              <a:buNone/>
              <a:defRPr sz="1138"/>
            </a:lvl4pPr>
            <a:lvl5pPr marL="1300445" indent="0" algn="ctr">
              <a:buNone/>
              <a:defRPr sz="1138"/>
            </a:lvl5pPr>
            <a:lvl6pPr marL="1625556" indent="0" algn="ctr">
              <a:buNone/>
              <a:defRPr sz="1138"/>
            </a:lvl6pPr>
            <a:lvl7pPr marL="1950667" indent="0" algn="ctr">
              <a:buNone/>
              <a:defRPr sz="1138"/>
            </a:lvl7pPr>
            <a:lvl8pPr marL="2275777" indent="0" algn="ctr">
              <a:buNone/>
              <a:defRPr sz="1138"/>
            </a:lvl8pPr>
            <a:lvl9pPr marL="2600887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4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53280" y="259645"/>
            <a:ext cx="1402080" cy="41328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040" y="259645"/>
            <a:ext cx="4124960" cy="413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3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7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54" y="1215816"/>
            <a:ext cx="5608320" cy="202861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654" y="3263619"/>
            <a:ext cx="5608320" cy="1066800"/>
          </a:xfrm>
        </p:spPr>
        <p:txBody>
          <a:bodyPr/>
          <a:lstStyle>
            <a:lvl1pPr marL="0" indent="0">
              <a:buNone/>
              <a:defRPr sz="1707">
                <a:solidFill>
                  <a:schemeClr val="tx1"/>
                </a:solidFill>
              </a:defRPr>
            </a:lvl1pPr>
            <a:lvl2pPr marL="32511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2pPr>
            <a:lvl3pPr marL="650222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3pPr>
            <a:lvl4pPr marL="975333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30044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625556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195066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27577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60088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040" y="1298223"/>
            <a:ext cx="2763520" cy="3094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91840" y="1298223"/>
            <a:ext cx="2763520" cy="3094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0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7" y="259646"/>
            <a:ext cx="5608320" cy="9426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887" y="1195495"/>
            <a:ext cx="2750820" cy="585893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1" indent="0">
              <a:buNone/>
              <a:defRPr sz="1422" b="1"/>
            </a:lvl2pPr>
            <a:lvl3pPr marL="650222" indent="0">
              <a:buNone/>
              <a:defRPr sz="1280" b="1"/>
            </a:lvl3pPr>
            <a:lvl4pPr marL="975333" indent="0">
              <a:buNone/>
              <a:defRPr sz="1138" b="1"/>
            </a:lvl4pPr>
            <a:lvl5pPr marL="1300445" indent="0">
              <a:buNone/>
              <a:defRPr sz="1138" b="1"/>
            </a:lvl5pPr>
            <a:lvl6pPr marL="1625556" indent="0">
              <a:buNone/>
              <a:defRPr sz="1138" b="1"/>
            </a:lvl6pPr>
            <a:lvl7pPr marL="1950667" indent="0">
              <a:buNone/>
              <a:defRPr sz="1138" b="1"/>
            </a:lvl7pPr>
            <a:lvl8pPr marL="2275777" indent="0">
              <a:buNone/>
              <a:defRPr sz="1138" b="1"/>
            </a:lvl8pPr>
            <a:lvl9pPr marL="2600887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87" y="1781388"/>
            <a:ext cx="2750820" cy="2620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40" y="1195495"/>
            <a:ext cx="2764367" cy="585893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1" indent="0">
              <a:buNone/>
              <a:defRPr sz="1422" b="1"/>
            </a:lvl2pPr>
            <a:lvl3pPr marL="650222" indent="0">
              <a:buNone/>
              <a:defRPr sz="1280" b="1"/>
            </a:lvl3pPr>
            <a:lvl4pPr marL="975333" indent="0">
              <a:buNone/>
              <a:defRPr sz="1138" b="1"/>
            </a:lvl4pPr>
            <a:lvl5pPr marL="1300445" indent="0">
              <a:buNone/>
              <a:defRPr sz="1138" b="1"/>
            </a:lvl5pPr>
            <a:lvl6pPr marL="1625556" indent="0">
              <a:buNone/>
              <a:defRPr sz="1138" b="1"/>
            </a:lvl6pPr>
            <a:lvl7pPr marL="1950667" indent="0">
              <a:buNone/>
              <a:defRPr sz="1138" b="1"/>
            </a:lvl7pPr>
            <a:lvl8pPr marL="2275777" indent="0">
              <a:buNone/>
              <a:defRPr sz="1138" b="1"/>
            </a:lvl8pPr>
            <a:lvl9pPr marL="2600887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91840" y="1781388"/>
            <a:ext cx="2764367" cy="2620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9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8" y="325120"/>
            <a:ext cx="2097193" cy="1137920"/>
          </a:xfrm>
        </p:spPr>
        <p:txBody>
          <a:bodyPr anchor="b"/>
          <a:lstStyle>
            <a:lvl1pPr>
              <a:defRPr sz="2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367" y="702170"/>
            <a:ext cx="3291840" cy="3465689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888" y="1463041"/>
            <a:ext cx="2097193" cy="2710463"/>
          </a:xfrm>
        </p:spPr>
        <p:txBody>
          <a:bodyPr/>
          <a:lstStyle>
            <a:lvl1pPr marL="0" indent="0">
              <a:buNone/>
              <a:defRPr sz="1138"/>
            </a:lvl1pPr>
            <a:lvl2pPr marL="325111" indent="0">
              <a:buNone/>
              <a:defRPr sz="996"/>
            </a:lvl2pPr>
            <a:lvl3pPr marL="650222" indent="0">
              <a:buNone/>
              <a:defRPr sz="853"/>
            </a:lvl3pPr>
            <a:lvl4pPr marL="975333" indent="0">
              <a:buNone/>
              <a:defRPr sz="711"/>
            </a:lvl4pPr>
            <a:lvl5pPr marL="1300445" indent="0">
              <a:buNone/>
              <a:defRPr sz="711"/>
            </a:lvl5pPr>
            <a:lvl6pPr marL="1625556" indent="0">
              <a:buNone/>
              <a:defRPr sz="711"/>
            </a:lvl6pPr>
            <a:lvl7pPr marL="1950667" indent="0">
              <a:buNone/>
              <a:defRPr sz="711"/>
            </a:lvl7pPr>
            <a:lvl8pPr marL="2275777" indent="0">
              <a:buNone/>
              <a:defRPr sz="711"/>
            </a:lvl8pPr>
            <a:lvl9pPr marL="2600887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4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8" y="325120"/>
            <a:ext cx="2097193" cy="1137920"/>
          </a:xfrm>
        </p:spPr>
        <p:txBody>
          <a:bodyPr anchor="b"/>
          <a:lstStyle>
            <a:lvl1pPr>
              <a:defRPr sz="2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64367" y="702170"/>
            <a:ext cx="3291840" cy="3465689"/>
          </a:xfrm>
        </p:spPr>
        <p:txBody>
          <a:bodyPr anchor="t"/>
          <a:lstStyle>
            <a:lvl1pPr marL="0" indent="0">
              <a:buNone/>
              <a:defRPr sz="2276"/>
            </a:lvl1pPr>
            <a:lvl2pPr marL="325111" indent="0">
              <a:buNone/>
              <a:defRPr sz="1991"/>
            </a:lvl2pPr>
            <a:lvl3pPr marL="650222" indent="0">
              <a:buNone/>
              <a:defRPr sz="1707"/>
            </a:lvl3pPr>
            <a:lvl4pPr marL="975333" indent="0">
              <a:buNone/>
              <a:defRPr sz="1422"/>
            </a:lvl4pPr>
            <a:lvl5pPr marL="1300445" indent="0">
              <a:buNone/>
              <a:defRPr sz="1422"/>
            </a:lvl5pPr>
            <a:lvl6pPr marL="1625556" indent="0">
              <a:buNone/>
              <a:defRPr sz="1422"/>
            </a:lvl6pPr>
            <a:lvl7pPr marL="1950667" indent="0">
              <a:buNone/>
              <a:defRPr sz="1422"/>
            </a:lvl7pPr>
            <a:lvl8pPr marL="2275777" indent="0">
              <a:buNone/>
              <a:defRPr sz="1422"/>
            </a:lvl8pPr>
            <a:lvl9pPr marL="2600887" indent="0">
              <a:buNone/>
              <a:defRPr sz="14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888" y="1463041"/>
            <a:ext cx="2097193" cy="2710463"/>
          </a:xfrm>
        </p:spPr>
        <p:txBody>
          <a:bodyPr/>
          <a:lstStyle>
            <a:lvl1pPr marL="0" indent="0">
              <a:buNone/>
              <a:defRPr sz="1138"/>
            </a:lvl1pPr>
            <a:lvl2pPr marL="325111" indent="0">
              <a:buNone/>
              <a:defRPr sz="996"/>
            </a:lvl2pPr>
            <a:lvl3pPr marL="650222" indent="0">
              <a:buNone/>
              <a:defRPr sz="853"/>
            </a:lvl3pPr>
            <a:lvl4pPr marL="975333" indent="0">
              <a:buNone/>
              <a:defRPr sz="711"/>
            </a:lvl4pPr>
            <a:lvl5pPr marL="1300445" indent="0">
              <a:buNone/>
              <a:defRPr sz="711"/>
            </a:lvl5pPr>
            <a:lvl6pPr marL="1625556" indent="0">
              <a:buNone/>
              <a:defRPr sz="711"/>
            </a:lvl6pPr>
            <a:lvl7pPr marL="1950667" indent="0">
              <a:buNone/>
              <a:defRPr sz="711"/>
            </a:lvl7pPr>
            <a:lvl8pPr marL="2275777" indent="0">
              <a:buNone/>
              <a:defRPr sz="711"/>
            </a:lvl8pPr>
            <a:lvl9pPr marL="2600887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041" y="259646"/>
            <a:ext cx="5608320" cy="942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41" y="1298223"/>
            <a:ext cx="5608320" cy="3094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040" y="4520072"/>
            <a:ext cx="146304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8844-4E9F-45BA-B088-B933B756A4F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3921" y="4520072"/>
            <a:ext cx="219456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92320" y="4520072"/>
            <a:ext cx="146304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6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50222" rtl="0" eaLnBrk="1" latinLnBrk="0" hangingPunct="1">
        <a:lnSpc>
          <a:spcPct val="90000"/>
        </a:lnSpc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55" indent="-162555" algn="l" defTabSz="650222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1pPr>
      <a:lvl2pPr marL="487666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2pPr>
      <a:lvl3pPr marL="812777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3pPr>
      <a:lvl4pPr marL="1137888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99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10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21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438333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763444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1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22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33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45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56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6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77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88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DEECA-2D3D-478D-80E1-5D33457468CA}"/>
              </a:ext>
            </a:extLst>
          </p:cNvPr>
          <p:cNvSpPr/>
          <p:nvPr/>
        </p:nvSpPr>
        <p:spPr>
          <a:xfrm>
            <a:off x="2" y="-1"/>
            <a:ext cx="6502398" cy="17502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7EC0F-2B9F-4836-B840-915561AAD459}"/>
              </a:ext>
            </a:extLst>
          </p:cNvPr>
          <p:cNvSpPr txBox="1"/>
          <p:nvPr/>
        </p:nvSpPr>
        <p:spPr>
          <a:xfrm>
            <a:off x="930001" y="161382"/>
            <a:ext cx="5455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ofia Pro Black" panose="00000500000000000000" pitchFamily="50" charset="0"/>
              </a:rPr>
              <a:t>Teach people your main takeaway on the first slide.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0052841-0CC1-4E78-92DC-150AD4C98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256"/>
          <a:stretch/>
        </p:blipFill>
        <p:spPr>
          <a:xfrm>
            <a:off x="1011334" y="2072430"/>
            <a:ext cx="5152419" cy="17452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22D7A-A563-4979-B86A-88F4345062B0}"/>
              </a:ext>
            </a:extLst>
          </p:cNvPr>
          <p:cNvSpPr txBox="1"/>
          <p:nvPr/>
        </p:nvSpPr>
        <p:spPr>
          <a:xfrm>
            <a:off x="1011334" y="3978231"/>
            <a:ext cx="34788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Segoe UI Black" panose="020B0A02040204020203" pitchFamily="34" charset="0"/>
                <a:ea typeface="Segoe UI Black" panose="020B0A02040204020203" pitchFamily="34" charset="0"/>
              </a:rPr>
              <a:t>Axis labels should be at least 20pt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3CC2D26-ABFB-4F6E-86A0-3308041FB2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134" y="424770"/>
            <a:ext cx="823200" cy="13254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3759FDD-FE36-4BC1-9105-99F0A479ED97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256" y="4659005"/>
            <a:ext cx="1022350" cy="10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8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11F20"/>
            </a:gs>
            <a:gs pos="0">
              <a:schemeClr val="tx1">
                <a:lumMod val="85000"/>
                <a:lumOff val="15000"/>
              </a:schemeClr>
            </a:gs>
          </a:gsLst>
          <a:lin ang="14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20DABB-5048-4E3B-BFF0-CBAFE55FB5F7}"/>
              </a:ext>
            </a:extLst>
          </p:cNvPr>
          <p:cNvSpPr txBox="1"/>
          <p:nvPr/>
        </p:nvSpPr>
        <p:spPr>
          <a:xfrm>
            <a:off x="694857" y="1477118"/>
            <a:ext cx="5112689" cy="13236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Who cares? Explain why your finding matters on the 2</a:t>
            </a:r>
            <a:r>
              <a:rPr lang="en-US" sz="2667" baseline="30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nd</a:t>
            </a:r>
            <a:r>
              <a:rPr lang="en-US" sz="2667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slide.</a:t>
            </a:r>
            <a:endParaRPr lang="en-US" sz="2667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1D59B6-D21D-4A11-9290-D78B34482A8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96" y="4591687"/>
            <a:ext cx="1022350" cy="10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8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3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9CAC0E-0ECB-4887-9EA4-ADC2414F43FB}"/>
              </a:ext>
            </a:extLst>
          </p:cNvPr>
          <p:cNvSpPr txBox="1"/>
          <p:nvPr/>
        </p:nvSpPr>
        <p:spPr>
          <a:xfrm>
            <a:off x="292067" y="430555"/>
            <a:ext cx="599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Teach your methods on slides 3+</a:t>
            </a: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D8FDA3-19F7-445C-94F1-EB7687326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5" y="1422734"/>
            <a:ext cx="6502400" cy="17957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2360A0-C497-442E-AF81-B8A1A61DA22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866" y="4715103"/>
            <a:ext cx="1022350" cy="10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6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384E-BB7A-4E91-950C-6E0B0C94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80" y="141419"/>
            <a:ext cx="6326640" cy="62841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All done? Save as an animated GIF: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0D5A2-C40F-48A3-9A58-7D6CE2426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07" y="1138435"/>
            <a:ext cx="971685" cy="9462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CBC6D7-3147-4300-BD1F-BADE4AD05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845" r="29187"/>
          <a:stretch/>
        </p:blipFill>
        <p:spPr>
          <a:xfrm>
            <a:off x="1876444" y="1148138"/>
            <a:ext cx="1414134" cy="1305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221C79-496C-4D77-9A85-275243AC50D5}"/>
              </a:ext>
            </a:extLst>
          </p:cNvPr>
          <p:cNvSpPr txBox="1"/>
          <p:nvPr/>
        </p:nvSpPr>
        <p:spPr>
          <a:xfrm>
            <a:off x="504921" y="2483872"/>
            <a:ext cx="868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1051EC-C15E-415B-86AC-DB359ED018DE}"/>
              </a:ext>
            </a:extLst>
          </p:cNvPr>
          <p:cNvSpPr txBox="1"/>
          <p:nvPr/>
        </p:nvSpPr>
        <p:spPr>
          <a:xfrm>
            <a:off x="1780121" y="2478308"/>
            <a:ext cx="971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2. Export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D5E931-4AA4-4F53-8F17-41183D2CE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507" y="3129472"/>
            <a:ext cx="1320941" cy="1305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3B5F89-985F-4D4C-B932-8FD9E264A4BE}"/>
              </a:ext>
            </a:extLst>
          </p:cNvPr>
          <p:cNvSpPr txBox="1"/>
          <p:nvPr/>
        </p:nvSpPr>
        <p:spPr>
          <a:xfrm>
            <a:off x="488567" y="4453455"/>
            <a:ext cx="1887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3. Create Animated GIF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6640F7-19A6-4801-97AE-A8B42DF2E7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8687" y="3129472"/>
            <a:ext cx="1868802" cy="1305669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8BEBB5E-B784-4F16-B25A-BD6602AEBB62}"/>
              </a:ext>
            </a:extLst>
          </p:cNvPr>
          <p:cNvCxnSpPr>
            <a:cxnSpLocks/>
          </p:cNvCxnSpPr>
          <p:nvPr/>
        </p:nvCxnSpPr>
        <p:spPr>
          <a:xfrm>
            <a:off x="811554" y="1411363"/>
            <a:ext cx="1207980" cy="8028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027D3A4-7505-4B8A-B210-36FA7C77CB52}"/>
              </a:ext>
            </a:extLst>
          </p:cNvPr>
          <p:cNvSpPr/>
          <p:nvPr/>
        </p:nvSpPr>
        <p:spPr>
          <a:xfrm>
            <a:off x="771135" y="1370827"/>
            <a:ext cx="142730" cy="1427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6B9452-0FC6-48B3-85E9-A756792B6930}"/>
              </a:ext>
            </a:extLst>
          </p:cNvPr>
          <p:cNvSpPr txBox="1"/>
          <p:nvPr/>
        </p:nvSpPr>
        <p:spPr>
          <a:xfrm>
            <a:off x="2485071" y="4444844"/>
            <a:ext cx="3332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4. Set Quality </a:t>
            </a:r>
            <a:r>
              <a:rPr lang="en-US" sz="1200" dirty="0"/>
              <a:t>to</a:t>
            </a:r>
            <a:r>
              <a:rPr lang="en-US" sz="1200" b="1" dirty="0"/>
              <a:t> Medium </a:t>
            </a:r>
            <a:r>
              <a:rPr lang="en-US" sz="1200" dirty="0"/>
              <a:t>and</a:t>
            </a:r>
            <a:r>
              <a:rPr lang="en-US" sz="1200" b="1" dirty="0"/>
              <a:t> Seconds </a:t>
            </a:r>
            <a:r>
              <a:rPr lang="en-US" sz="1200" dirty="0"/>
              <a:t>to</a:t>
            </a:r>
            <a:r>
              <a:rPr lang="en-US" sz="1200" b="1" dirty="0"/>
              <a:t> ~4-5</a:t>
            </a:r>
          </a:p>
        </p:txBody>
      </p:sp>
    </p:spTree>
    <p:extLst>
      <p:ext uri="{BB962C8B-B14F-4D97-AF65-F5344CB8AC3E}">
        <p14:creationId xmlns:p14="http://schemas.microsoft.com/office/powerpoint/2010/main" val="273495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5145</TotalTime>
  <Words>68</Words>
  <Application>Microsoft Office PowerPoint</Application>
  <PresentationFormat>Custom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Black</vt:lpstr>
      <vt:lpstr>Sofia Pro Black</vt:lpstr>
      <vt:lpstr>Office Theme</vt:lpstr>
      <vt:lpstr>PowerPoint Presentation</vt:lpstr>
      <vt:lpstr>PowerPoint Presentation</vt:lpstr>
      <vt:lpstr>PowerPoint Presentation</vt:lpstr>
      <vt:lpstr>All done? Save as an animated GIF: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Morrison, Mike</dc:creator>
  <cp:lastModifiedBy>Morrison, Mike</cp:lastModifiedBy>
  <cp:revision>43</cp:revision>
  <dcterms:created xsi:type="dcterms:W3CDTF">2020-03-14T15:01:09Z</dcterms:created>
  <dcterms:modified xsi:type="dcterms:W3CDTF">2020-03-29T21:19:48Z</dcterms:modified>
</cp:coreProperties>
</file>